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8077199" cy="5973763"/>
          </a:xfrm>
        </p:spPr>
      </p:pic>
    </p:spTree>
    <p:extLst>
      <p:ext uri="{BB962C8B-B14F-4D97-AF65-F5344CB8AC3E}">
        <p14:creationId xmlns="" xmlns:p14="http://schemas.microsoft.com/office/powerpoint/2010/main" val="35786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63000" cy="6477000"/>
          </a:xfrm>
        </p:spPr>
      </p:pic>
    </p:spTree>
    <p:extLst>
      <p:ext uri="{BB962C8B-B14F-4D97-AF65-F5344CB8AC3E}">
        <p14:creationId xmlns="" xmlns:p14="http://schemas.microsoft.com/office/powerpoint/2010/main" val="41435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8839200" cy="6705600"/>
          </a:xfrm>
        </p:spPr>
      </p:pic>
    </p:spTree>
    <p:extLst>
      <p:ext uri="{BB962C8B-B14F-4D97-AF65-F5344CB8AC3E}">
        <p14:creationId xmlns="" xmlns:p14="http://schemas.microsoft.com/office/powerpoint/2010/main" val="21675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ﺍﻟـﺘﺭﺒﻴﻨــــــــــــﺎﺕ</dc:title>
  <dc:creator>MOHAMMED ABDEALALEEM</dc:creator>
  <cp:lastModifiedBy>nesrein</cp:lastModifiedBy>
  <cp:revision>29</cp:revision>
  <dcterms:created xsi:type="dcterms:W3CDTF">2006-08-16T00:00:00Z</dcterms:created>
  <dcterms:modified xsi:type="dcterms:W3CDTF">2020-03-18T08:26:00Z</dcterms:modified>
</cp:coreProperties>
</file>